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2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C295D-7D8A-4EE3-8A76-16AFAD059FB7}" v="61" dt="2022-07-09T08:04:55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280A-40C4-5652-3699-61CBEB2B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49A55-CF53-72D8-4571-89C7F03A5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41078-4C79-5199-8266-9D2C3216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4B867-23F6-E701-BE2F-587453F6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559C9-2A3A-B2AF-CFDE-537DD115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21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B38B-8819-B325-85CB-F61229F1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32193-E14D-6584-9DA3-637CB1970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3C48-9E37-176F-5225-DEAABB38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42CFC-6E68-B02E-AFC3-8519217B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DF516-E235-EA9E-B7EE-521FD512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10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4D3FD-FC95-006E-0782-E00D8748C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78020-AA69-FBB1-4B7C-2174CA589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EB01A-43EE-705C-3E19-0F4E61FE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277F2-217F-9A4B-09CF-2872D918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2AF95-5756-32F5-4F66-9E6C175D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622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B874-9610-D61C-2548-FEC0640A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782D-6E13-A739-FCFD-D71148D38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9B850-22E3-CF92-46BA-4A684847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1B80E-EBF4-E468-F0F6-4DCD2945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36464-13A5-DC4A-6829-68AEC692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49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E39F-38C6-AD8D-B1FF-4DE4C79F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741B6-8E94-6043-817C-E6CCBC0A5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78B16-7276-E499-DA02-F370E772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901E3-75E2-A393-1E72-6842A959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AF229-E043-ABE7-D05C-4E97A932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25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83AC-EE67-E0C8-FB34-017684DA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95A2D-DD97-6DBA-B9EA-86001691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D3A83-BF39-685A-7A1B-C21E55DF3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BC1F9-5DB5-CB86-D63C-F40FCD81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FE931-3831-5B3C-ED9C-2342BFAD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90D87-ACD5-2A78-CCD5-5101DD3B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28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287C-8E03-A4E2-16EA-CB0C8EA7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AEE3B-DBB6-78CE-BF46-1A29DB1CE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0E320-F1CB-E6A6-8D26-CD4061350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3C476B-B5D9-46D4-6010-A98D7A91C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692A9-E270-CC5E-85AD-888C4C4C7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7109A3-3F6C-9323-C6FB-8C1725A3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AC159-9C6C-B1E1-7B79-9D0C6507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31DF8-C9AF-FD71-CAD8-31480AF3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9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A896-A2AA-0DB1-33EE-14540647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6A010-BE89-BBDF-6359-51797DE7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28011-B616-D726-0D0A-0F918FD8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28E12-79D6-681C-42DD-CDF16B5D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10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159DD-C0AB-FA08-3D09-ED2AED72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7FF42-D861-047E-526D-025AD9D6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F7DBB-34F9-DB7D-5DF6-DD4E8B63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660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12D1-25F0-2D36-9BFE-B42940C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A868-19D4-B504-80B7-A3FE8B88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11400-6862-09A1-1706-D9CED610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57863-80DC-52DC-A3D5-7933C029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A7430-AEF4-FEFC-DE1D-E20E8CD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03ED7-D2EF-BC39-2527-A6DDBC70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62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4495-12D7-6E37-F375-BB197AA3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D2FBC-C151-F90D-2328-56A2514FF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85B6E-B98B-2892-D204-D3935E861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17CE7-6EBC-A9A7-17A6-5B955CC4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A2335-F7BA-8B37-C968-C49455FF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3ADD5-F5CA-92FA-2580-2BFA77E5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14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7C0C75-B765-8EF9-266A-CF8E4ED9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CB5EE-4488-6120-951F-4BB3C897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D5F48-3750-5893-0967-3E34DA92F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54D1-37B8-43C6-B3EA-B4251F3B9191}" type="datetimeFigureOut">
              <a:rPr lang="en-IN" smtClean="0"/>
              <a:t>09-07-2022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8C5BE-D2B4-17C8-D0D3-BAAA95783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A83D-0740-971D-EA71-EC6B35BE7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C077-7F7B-47F4-98C5-E5B78F0371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09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9794B6-7984-F5FF-6ADC-80FD74C9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" y="-1829"/>
            <a:ext cx="12188751" cy="685982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30000"/>
              </a:schemeClr>
            </a:outerShdw>
            <a:reflection stA="0" endPos="65000" dist="508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1D6348-3830-218E-300B-447494C6886E}"/>
              </a:ext>
            </a:extLst>
          </p:cNvPr>
          <p:cNvSpPr txBox="1"/>
          <p:nvPr/>
        </p:nvSpPr>
        <p:spPr>
          <a:xfrm>
            <a:off x="157283" y="4412155"/>
            <a:ext cx="11877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r>
              <a:rPr lang="en-US" sz="36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International Conference on Advances in Energy Research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238AA-CD5F-D6EA-DB80-6FAC08D891FF}"/>
              </a:ext>
            </a:extLst>
          </p:cNvPr>
          <p:cNvSpPr txBox="1"/>
          <p:nvPr/>
        </p:nvSpPr>
        <p:spPr>
          <a:xfrm>
            <a:off x="4478965" y="5612484"/>
            <a:ext cx="323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7-9 July 2022</a:t>
            </a:r>
            <a:endParaRPr lang="en-IN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8498AAD-F726-7D75-B277-B78356F68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45" y="1104986"/>
            <a:ext cx="3776095" cy="33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999216-F8DC-FDE4-2CFC-B9CA44EE1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2CB09E-B46C-B93D-6DF3-81659CEC3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E8D093-495D-3D54-D139-8264B73E8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8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E0988-E0EB-AD19-2B1B-B7731891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82" y="207554"/>
            <a:ext cx="1151025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Consolation prizes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03C56EB-4B13-606A-A36F-7B05A8089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99887"/>
              </p:ext>
            </p:extLst>
          </p:nvPr>
        </p:nvGraphicFramePr>
        <p:xfrm>
          <a:off x="386182" y="1797423"/>
          <a:ext cx="11510252" cy="47164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10315">
                  <a:extLst>
                    <a:ext uri="{9D8B030D-6E8A-4147-A177-3AD203B41FA5}">
                      <a16:colId xmlns:a16="http://schemas.microsoft.com/office/drawing/2014/main" val="3034838291"/>
                    </a:ext>
                  </a:extLst>
                </a:gridCol>
                <a:gridCol w="2164109">
                  <a:extLst>
                    <a:ext uri="{9D8B030D-6E8A-4147-A177-3AD203B41FA5}">
                      <a16:colId xmlns:a16="http://schemas.microsoft.com/office/drawing/2014/main" val="760461621"/>
                    </a:ext>
                  </a:extLst>
                </a:gridCol>
                <a:gridCol w="1353681">
                  <a:extLst>
                    <a:ext uri="{9D8B030D-6E8A-4147-A177-3AD203B41FA5}">
                      <a16:colId xmlns:a16="http://schemas.microsoft.com/office/drawing/2014/main" val="2595300838"/>
                    </a:ext>
                  </a:extLst>
                </a:gridCol>
                <a:gridCol w="6982147">
                  <a:extLst>
                    <a:ext uri="{9D8B030D-6E8A-4147-A177-3AD203B41FA5}">
                      <a16:colId xmlns:a16="http://schemas.microsoft.com/office/drawing/2014/main" val="2230950208"/>
                    </a:ext>
                  </a:extLst>
                </a:gridCol>
              </a:tblGrid>
              <a:tr h="58955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Sr. No.</a:t>
                      </a:r>
                      <a:endParaRPr lang="en-AU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Author(s)</a:t>
                      </a:r>
                      <a:endParaRPr lang="en-AU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Paper ID</a:t>
                      </a:r>
                      <a:endParaRPr lang="en-AU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Paper Title</a:t>
                      </a:r>
                      <a:endParaRPr lang="en-AU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11845"/>
                  </a:ext>
                </a:extLst>
              </a:tr>
              <a:tr h="58955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Ashish Sharma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Potential Assessment For Repowering Of Solar Projects In India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647441"/>
                  </a:ext>
                </a:extLst>
              </a:tr>
              <a:tr h="58955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Sreeraj</a:t>
                      </a:r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Heat Transfer Enhancement Of Metal Hydride Based Hydrogen Storage Device Using Nano-fluids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382747"/>
                  </a:ext>
                </a:extLst>
              </a:tr>
              <a:tr h="58955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Jani 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Clear Sky And Real Sky Solar Radiation Modelling For Locations In India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3000239"/>
                  </a:ext>
                </a:extLst>
              </a:tr>
              <a:tr h="58955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Srinath Haran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Comparison Of Different Types Of Coal Powerplants In India Retrofitted With Calcium Looping Based CCS System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520537"/>
                  </a:ext>
                </a:extLst>
              </a:tr>
              <a:tr h="58955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Mugala</a:t>
                      </a:r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Naveen Kumar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 Lifetime Reliability And Performance Analysis Of PV Modules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1703635"/>
                  </a:ext>
                </a:extLst>
              </a:tr>
              <a:tr h="58955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Sumana Dey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Study Of Induction Heating In Minimizing Cold Start Emissions In Catalytic Converter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2359728"/>
                  </a:ext>
                </a:extLst>
              </a:tr>
              <a:tr h="589559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Ankit Gandhi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Optimization Of Circulation Power In First Wall Of Breeding Blanket Using He-co2 Gas Mixture As A Replacement Of Helium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395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34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837D6-BDB7-2257-11E6-B5A7E584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9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92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145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Consolation prizes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Harshita Lohani</dc:creator>
  <cp:lastModifiedBy>gaurav kumar</cp:lastModifiedBy>
  <cp:revision>9</cp:revision>
  <dcterms:created xsi:type="dcterms:W3CDTF">2022-07-08T04:40:06Z</dcterms:created>
  <dcterms:modified xsi:type="dcterms:W3CDTF">2022-07-09T11:23:49Z</dcterms:modified>
</cp:coreProperties>
</file>